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70" r:id="rId5"/>
    <p:sldId id="271" r:id="rId6"/>
    <p:sldId id="273" r:id="rId7"/>
    <p:sldId id="260" r:id="rId8"/>
    <p:sldId id="261" r:id="rId9"/>
    <p:sldId id="262" r:id="rId10"/>
    <p:sldId id="263" r:id="rId11"/>
    <p:sldId id="264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1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B9CB-5DBA-4DE4-AF9A-380D9D827F02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729F-8703-45A7-854A-7F3249EDF9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87664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Department Financial Status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20552911">
            <a:off x="360920" y="1315477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Lucida Handwriting" pitchFamily="66" charset="0"/>
              </a:rPr>
              <a:t>NEW</a:t>
            </a:r>
            <a:endParaRPr lang="en-US" dirty="0">
              <a:solidFill>
                <a:srgbClr val="FFFF0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5" y="509244"/>
            <a:ext cx="9007845" cy="36971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29200" y="1123950"/>
            <a:ext cx="1876600" cy="3090596"/>
          </a:xfrm>
          <a:prstGeom prst="rect">
            <a:avLst/>
          </a:prstGeom>
          <a:solidFill>
            <a:schemeClr val="accent6">
              <a:alpha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2140355">
            <a:off x="6677200" y="583318"/>
            <a:ext cx="457200" cy="6858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Down Arrow 4"/>
          <p:cNvSpPr/>
          <p:nvPr/>
        </p:nvSpPr>
        <p:spPr>
          <a:xfrm rot="12663953">
            <a:off x="67958" y="4316933"/>
            <a:ext cx="457200" cy="6858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5" y="509244"/>
            <a:ext cx="9007845" cy="36971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0" y="1123950"/>
            <a:ext cx="2133600" cy="3090596"/>
          </a:xfrm>
          <a:prstGeom prst="rect">
            <a:avLst/>
          </a:prstGeom>
          <a:solidFill>
            <a:schemeClr val="accent6">
              <a:alpha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553200" y="2266950"/>
            <a:ext cx="1219200" cy="17379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09550"/>
            <a:ext cx="7391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Goals: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meaningful data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easy to use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quick to use</a:t>
            </a:r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allow for “what if” scenarios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</a:t>
            </a:r>
          </a:p>
          <a:p>
            <a:endParaRPr lang="en-US" sz="2400" dirty="0"/>
          </a:p>
          <a:p>
            <a:r>
              <a:rPr lang="en-US" sz="2400" dirty="0" smtClean="0"/>
              <a:t>	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-19050"/>
            <a:ext cx="7391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Questions department heads ask themselves: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smtClean="0"/>
              <a:t>What happened this month?</a:t>
            </a:r>
          </a:p>
          <a:p>
            <a:r>
              <a:rPr lang="en-US" sz="2400" dirty="0" smtClean="0"/>
              <a:t>	Where are we compared to last year at this time?</a:t>
            </a:r>
          </a:p>
          <a:p>
            <a:r>
              <a:rPr lang="en-US" sz="2400" dirty="0" smtClean="0"/>
              <a:t>	Where will we end up?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Department heads ask their Dean/VP: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Deans/VP ask department heads: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-19050"/>
            <a:ext cx="7391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Questions department heads ask themselves: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What happened this month?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Where are we compared to last year at this time?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Where will we end up?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Department heads ask their Dean/VP: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 smtClean="0"/>
              <a:t>Do you have any money you can give me?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Deans/VP ask department heads: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-19050"/>
            <a:ext cx="7391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Questions department heads ask themselves: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What happened this month?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Where are we compared to last year at this time?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Where will we end up?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Department heads ask their Dean/VP: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Do you have any money you can give me?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Deans/VP ask department heads: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0466" y="2910479"/>
            <a:ext cx="571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Do you have any money you can give me?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42518E-6 L -0.00434 0.2326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-19050"/>
            <a:ext cx="7391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Questions department heads ask themselves: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What happened this month?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Where are we compared to last year at this time?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Where will we end up?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Department heads ask their Dean/VP: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Do you have any money you can give me?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Deans/VP ask department heads: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Do you have any money you can give me?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0466" y="2910479"/>
            <a:ext cx="571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Do you have any money you can give me?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42518E-6 L -0.00434 0.2326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5" y="509244"/>
            <a:ext cx="9007845" cy="3697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5" y="509244"/>
            <a:ext cx="9007845" cy="36971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52600" y="1066305"/>
            <a:ext cx="1600200" cy="3148241"/>
          </a:xfrm>
          <a:prstGeom prst="rect">
            <a:avLst/>
          </a:prstGeom>
          <a:solidFill>
            <a:schemeClr val="accent6">
              <a:alpha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5" y="509244"/>
            <a:ext cx="9007845" cy="36971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52800" y="1123950"/>
            <a:ext cx="1676400" cy="3090596"/>
          </a:xfrm>
          <a:prstGeom prst="rect">
            <a:avLst/>
          </a:prstGeom>
          <a:solidFill>
            <a:schemeClr val="accent6">
              <a:alpha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66</Words>
  <Application>Microsoft Office PowerPoint</Application>
  <PresentationFormat>On-screen Show (16:9)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Natural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biology</dc:creator>
  <cp:lastModifiedBy>Marty Mark</cp:lastModifiedBy>
  <cp:revision>8</cp:revision>
  <dcterms:created xsi:type="dcterms:W3CDTF">2013-02-15T20:18:31Z</dcterms:created>
  <dcterms:modified xsi:type="dcterms:W3CDTF">2013-04-01T15:38:43Z</dcterms:modified>
</cp:coreProperties>
</file>